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147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545E-84DE-6546-A20E-814DAACD3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4A352-24F7-0541-BC50-75FAC8D7D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AD3FE-7B86-6A4E-A6B2-33DDAB37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953C-84A8-4F4C-9704-213FDDA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916A-C530-5B4B-B4A3-69A13DC4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4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EAE1-EE74-3D41-AAF5-A541A32B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493B4-2729-0A4D-80B9-926695C56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4FC2E-B19A-624D-95AF-F4D595B3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4DC1F-E7B1-C343-9E1E-0C0043E5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739A5-79DA-4044-B01A-028935D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3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144F9-7C32-4C4A-9BED-CFD7BA839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5B442-CC52-4E48-B6F2-890DF1614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2E82D-FAEE-5247-AA54-73325BED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328E8-7925-D946-B39F-8ADEE472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B03C-41EF-5049-A49A-636E75E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2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72EA-F3FA-B942-8340-119620ED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F43-89B9-5744-A18E-5C72EA8A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4B75-FF1B-D443-8D3D-FBD5DE5D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A116-42FE-4F4A-BA5C-71124C3A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C2F2-2528-F641-A28E-9AAFDE4A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1B97-0873-6D45-9BBA-D10B30BD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7E682-5059-004B-B055-C7760836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4679-B2C5-0442-99E6-A23CBCA0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E5E5-1509-0043-B052-8FD7C00B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DBA8-E635-C749-8018-74EB2954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B76-2FD2-C246-B576-388E9B48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51AC-AD7F-804E-9D49-5EE64974F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8254A-1C06-F541-AE97-EBDBA53E8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61F89-3A62-C342-868A-E240B1F4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B6749-3170-5945-B053-15FFDBE2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33DD7-F0C6-0040-8EC1-B14CF84F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9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59BD-EFD7-C943-9E19-7C4DD85A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437DE-C96F-0E44-9467-6A7259FC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346D2-0141-1F42-90B1-B93B67D5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A14D6-AEBA-984B-8169-B8FDEA339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3BE29-3247-6548-BA1F-5C9C06D8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F0583-D618-E548-8541-75B2978F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EFD99E-ED46-CF43-A37D-BAE0B0CD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4BB40-F968-3D49-B42C-B0466B06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67AA-8EBE-5849-B340-9C0D8529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73D4F-5074-274F-A072-F1C8A617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CB2B8-BA3B-444F-807C-E410AA08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812DE-FE05-8242-9891-DB589B8C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6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BD1F7-4220-2D4D-A4BB-0C3B3417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5E84-257B-DE40-B013-B6C7E03E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E045E-B0D4-8040-A162-A9D96BB1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D95-7DA3-1F40-B381-B8ABBE2B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5DA5-E479-9D49-8207-DB63B17F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7413-A053-CA4E-9AC0-4C338D27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163D9-139A-3846-AB1A-E0CD7541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70A0-400A-1948-BA0A-3D02A419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594B-941E-1045-B29C-68646408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C950-45C1-6B46-8F4B-D8378744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AF83E-78BB-8A4E-8539-44A07E8E4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4E3E8-E9F8-6846-A322-664F52868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7049C-04C0-D344-B976-FD0AA8B2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A48E-9EBB-0740-A1C6-94687814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4986-D606-4849-BB0B-5EEB848C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1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0AD0D-31EA-9340-8773-2ECECE0A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D49F1-E75F-6449-81D4-12524E24A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52E8E-E729-804F-B201-A30ACDE4D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31E8-38D6-DA47-82D5-F6EBF0837A80}" type="datetimeFigureOut">
              <a:rPr lang="en-US" smtClean="0"/>
              <a:t>5/17/20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9461-4DD6-9C42-ACE1-87C71537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8AC52-078B-9E48-813F-9950758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BA04A-EDF5-564C-9327-63BFF358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85" y="243953"/>
            <a:ext cx="1675064" cy="11370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FF4F19C-7103-0B48-9D65-BDF2F349EC60}"/>
              </a:ext>
            </a:extLst>
          </p:cNvPr>
          <p:cNvGrpSpPr/>
          <p:nvPr/>
        </p:nvGrpSpPr>
        <p:grpSpPr>
          <a:xfrm>
            <a:off x="1089025" y="2647949"/>
            <a:ext cx="2693047" cy="917575"/>
            <a:chOff x="1089025" y="2647949"/>
            <a:chExt cx="2693047" cy="917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388192-7DFD-E844-924F-20E3AC2C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967" y="2648419"/>
              <a:ext cx="917105" cy="9171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910DA9-4534-6A43-AEFE-B289AAEE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0" t="7160" r="9402" b="44545"/>
            <a:stretch/>
          </p:blipFill>
          <p:spPr>
            <a:xfrm>
              <a:off x="1089025" y="2647949"/>
              <a:ext cx="1616076" cy="91757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2546EF-CD49-D649-B24F-845ABCB51C3A}"/>
              </a:ext>
            </a:extLst>
          </p:cNvPr>
          <p:cNvGrpSpPr/>
          <p:nvPr/>
        </p:nvGrpSpPr>
        <p:grpSpPr>
          <a:xfrm>
            <a:off x="6442750" y="2644518"/>
            <a:ext cx="2711245" cy="917575"/>
            <a:chOff x="6835954" y="2543798"/>
            <a:chExt cx="2711245" cy="91757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083669A-97E6-174D-BFFA-50C4C30C0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2799" y="2546973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5CC9F2-7E8F-254D-BB23-039EDFAE1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0" t="7160" r="9402" b="44545"/>
            <a:stretch/>
          </p:blipFill>
          <p:spPr>
            <a:xfrm>
              <a:off x="6835954" y="2543798"/>
              <a:ext cx="1616076" cy="917575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F24BBAC-D120-724E-8DC5-D8F744256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7381" y="4937896"/>
            <a:ext cx="9525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DDAF77-044C-CC4E-B56D-D68E9B867A19}"/>
              </a:ext>
            </a:extLst>
          </p:cNvPr>
          <p:cNvSpPr txBox="1"/>
          <p:nvPr/>
        </p:nvSpPr>
        <p:spPr>
          <a:xfrm>
            <a:off x="1131658" y="3608542"/>
            <a:ext cx="262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/>
              <a:t>MQCAS</a:t>
            </a:r>
            <a:endParaRPr lang="en-US" sz="24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DFDD5-9651-BB40-84A9-55614E539E3A}"/>
              </a:ext>
            </a:extLst>
          </p:cNvPr>
          <p:cNvSpPr txBox="1"/>
          <p:nvPr/>
        </p:nvSpPr>
        <p:spPr>
          <a:xfrm>
            <a:off x="6153564" y="3596809"/>
            <a:ext cx="334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QCArchive</a:t>
            </a:r>
            <a:r>
              <a:rPr lang="en-US" sz="2400" b="1" dirty="0"/>
              <a:t> 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D43CA-2C0C-5046-B789-EF1885FF3E14}"/>
              </a:ext>
            </a:extLst>
          </p:cNvPr>
          <p:cNvSpPr txBox="1"/>
          <p:nvPr/>
        </p:nvSpPr>
        <p:spPr>
          <a:xfrm>
            <a:off x="3833698" y="5890396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CMS Community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ED0302E9-9320-0343-A4EC-7C5B46809999}"/>
              </a:ext>
            </a:extLst>
          </p:cNvPr>
          <p:cNvSpPr/>
          <p:nvPr/>
        </p:nvSpPr>
        <p:spPr>
          <a:xfrm rot="16200000" flipH="1">
            <a:off x="1905600" y="748046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705AE-C287-6E4E-ADFE-951460097C8B}"/>
              </a:ext>
            </a:extLst>
          </p:cNvPr>
          <p:cNvSpPr txBox="1"/>
          <p:nvPr/>
        </p:nvSpPr>
        <p:spPr>
          <a:xfrm>
            <a:off x="2531869" y="443125"/>
            <a:ext cx="103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76774A56-82B4-8C4F-B758-1B612B4FA274}"/>
              </a:ext>
            </a:extLst>
          </p:cNvPr>
          <p:cNvSpPr/>
          <p:nvPr/>
        </p:nvSpPr>
        <p:spPr>
          <a:xfrm rot="5400000">
            <a:off x="6503093" y="748047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C74B3D92-B5C0-6F48-BDDE-621C2015A13F}"/>
              </a:ext>
            </a:extLst>
          </p:cNvPr>
          <p:cNvSpPr/>
          <p:nvPr/>
        </p:nvSpPr>
        <p:spPr>
          <a:xfrm rot="5400000" flipH="1" flipV="1">
            <a:off x="1905598" y="4226982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8FEB1CAB-60DF-6942-9769-697C967D0B68}"/>
              </a:ext>
            </a:extLst>
          </p:cNvPr>
          <p:cNvSpPr/>
          <p:nvPr/>
        </p:nvSpPr>
        <p:spPr>
          <a:xfrm rot="16200000" flipV="1">
            <a:off x="6503093" y="4226982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BDF8E-790D-054D-AA4E-DAF2CA2F68D8}"/>
              </a:ext>
            </a:extLst>
          </p:cNvPr>
          <p:cNvSpPr txBox="1"/>
          <p:nvPr/>
        </p:nvSpPr>
        <p:spPr>
          <a:xfrm rot="2520000">
            <a:off x="5999356" y="1816889"/>
            <a:ext cx="111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Maintains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EA497C4-E58B-A04D-B50F-24153C3C2168}"/>
              </a:ext>
            </a:extLst>
          </p:cNvPr>
          <p:cNvSpPr/>
          <p:nvPr/>
        </p:nvSpPr>
        <p:spPr>
          <a:xfrm rot="8291856">
            <a:off x="5998561" y="4837938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C298DF3-4B2E-7144-8010-F15759B9C14E}"/>
              </a:ext>
            </a:extLst>
          </p:cNvPr>
          <p:cNvSpPr/>
          <p:nvPr/>
        </p:nvSpPr>
        <p:spPr>
          <a:xfrm rot="13308144" flipH="1">
            <a:off x="2196150" y="4937040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279553C-13A3-4C4C-AC40-3EC369CEFBC3}"/>
              </a:ext>
            </a:extLst>
          </p:cNvPr>
          <p:cNvSpPr/>
          <p:nvPr/>
        </p:nvSpPr>
        <p:spPr>
          <a:xfrm rot="13308144" flipH="1">
            <a:off x="5900251" y="1764771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593C6-4362-0145-8FAB-1DCD85ABB5C2}"/>
              </a:ext>
            </a:extLst>
          </p:cNvPr>
          <p:cNvSpPr txBox="1"/>
          <p:nvPr/>
        </p:nvSpPr>
        <p:spPr>
          <a:xfrm rot="19080000">
            <a:off x="5968005" y="4260686"/>
            <a:ext cx="1508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Used by </a:t>
            </a:r>
          </a:p>
          <a:p>
            <a:pPr algn="ctr"/>
            <a:r>
              <a:rPr lang="en-US" dirty="0"/>
              <a:t>other projects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BB895-9EEF-A944-A1A8-6F139C0975F0}"/>
              </a:ext>
            </a:extLst>
          </p:cNvPr>
          <p:cNvSpPr txBox="1"/>
          <p:nvPr/>
        </p:nvSpPr>
        <p:spPr>
          <a:xfrm rot="2520000">
            <a:off x="2812270" y="4628345"/>
            <a:ext cx="108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FAIR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64EC6-2918-1245-A031-C62001ABE091}"/>
              </a:ext>
            </a:extLst>
          </p:cNvPr>
          <p:cNvSpPr txBox="1"/>
          <p:nvPr/>
        </p:nvSpPr>
        <p:spPr>
          <a:xfrm>
            <a:off x="6260220" y="144729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code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AEB4F-FE73-CA49-AFC6-5D9E96886621}"/>
              </a:ext>
            </a:extLst>
          </p:cNvPr>
          <p:cNvSpPr txBox="1"/>
          <p:nvPr/>
        </p:nvSpPr>
        <p:spPr>
          <a:xfrm>
            <a:off x="6412877" y="5936562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code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6F3928-8709-5B48-A89C-0D31F72B8A22}"/>
              </a:ext>
            </a:extLst>
          </p:cNvPr>
          <p:cNvSpPr txBox="1"/>
          <p:nvPr/>
        </p:nvSpPr>
        <p:spPr>
          <a:xfrm>
            <a:off x="1948398" y="5936562"/>
            <a:ext cx="180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data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0652365-B216-1540-B2AD-BA1F609F7D27}"/>
              </a:ext>
            </a:extLst>
          </p:cNvPr>
          <p:cNvSpPr/>
          <p:nvPr/>
        </p:nvSpPr>
        <p:spPr>
          <a:xfrm rot="10800000" flipH="1">
            <a:off x="4201038" y="3037494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DB823-484E-CB4F-AD65-D02011BB368B}"/>
              </a:ext>
            </a:extLst>
          </p:cNvPr>
          <p:cNvSpPr txBox="1"/>
          <p:nvPr/>
        </p:nvSpPr>
        <p:spPr>
          <a:xfrm>
            <a:off x="4728456" y="317904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Runs on</a:t>
            </a:r>
          </a:p>
        </p:txBody>
      </p:sp>
    </p:spTree>
    <p:extLst>
      <p:ext uri="{BB962C8B-B14F-4D97-AF65-F5344CB8AC3E}">
        <p14:creationId xmlns:p14="http://schemas.microsoft.com/office/powerpoint/2010/main" val="265333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Welborn, Matthew</dc:creator>
  <cp:lastModifiedBy>Crawford, Daniel</cp:lastModifiedBy>
  <cp:revision>7</cp:revision>
  <dcterms:created xsi:type="dcterms:W3CDTF">2020-01-30T17:43:27Z</dcterms:created>
  <dcterms:modified xsi:type="dcterms:W3CDTF">2020-05-18T03:04:23Z</dcterms:modified>
</cp:coreProperties>
</file>